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be73753c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be73753c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be73753c3d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be73753c3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be73753c3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be73753c3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e73753c3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be73753c3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be73753c3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be73753c3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e73753c3d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e73753c3d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e73753c3d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e73753c3d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e73753c3d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e73753c3d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e73753c3d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e73753c3d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bdeb7c092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bdeb7c092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bdeb7c092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bdeb7c092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bdeb7c092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bdeb7c092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e73753c3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be73753c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be73753c3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be73753c3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e73753c3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be73753c3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e73753c3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e73753c3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be73753c3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be73753c3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перейти с 5.3 на 7.2 и вложиться в бюджет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Ресурсы</a:t>
            </a:r>
            <a:endParaRPr/>
          </a:p>
        </p:txBody>
      </p:sp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6638" y="1098800"/>
            <a:ext cx="4670725" cy="350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Когда закончил курсы</a:t>
            </a:r>
            <a:endParaRPr/>
          </a:p>
        </p:txBody>
      </p:sp>
      <p:pic>
        <p:nvPicPr>
          <p:cNvPr id="116" name="Google Shape;116;p23"/>
          <p:cNvPicPr preferRelativeResize="0"/>
          <p:nvPr/>
        </p:nvPicPr>
        <p:blipFill rotWithShape="1">
          <a:blip r:embed="rId3">
            <a:alphaModFix/>
          </a:blip>
          <a:srcRect b="9207" l="0" r="2818" t="12892"/>
          <a:stretch/>
        </p:blipFill>
        <p:spPr>
          <a:xfrm>
            <a:off x="1971825" y="1146175"/>
            <a:ext cx="5200350" cy="364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6275" y="1837650"/>
            <a:ext cx="289100" cy="28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переходили?</a:t>
            </a:r>
            <a:endParaRPr/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php7mar показал 1800 строк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/>
              <a:t># critical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/>
              <a:t>#### Path/DataSource/DataSource.php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/>
              <a:t>* oldClassConstructors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/>
              <a:t>* Line 27: `    function DataSource(`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/>
              <a:t>#### </a:t>
            </a:r>
            <a:r>
              <a:rPr lang="ru" sz="1600"/>
              <a:t>Path</a:t>
            </a:r>
            <a:r>
              <a:rPr lang="ru" sz="1600"/>
              <a:t>/Debug/Frame.php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/>
              <a:t>* oldClassConstructors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/>
              <a:t>* Line 72: `    function Debug_Backtrace_Parser_Frame(&amp;$frame)`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/>
              <a:t>* funcGetArg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* Line 543: `		$arr = func_get_args();</a:t>
            </a:r>
            <a:endParaRPr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Алгоритм</a:t>
            </a:r>
            <a:endParaRPr/>
          </a:p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Запускаю</a:t>
            </a:r>
            <a:r>
              <a:rPr lang="ru" sz="2200"/>
              <a:t> тул и выбираю проблему из отчета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Джун пишет инструкцию как исправить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Стажер запускает утилиту ищет эту проблему в отчете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Делает 1 коммит на каждые 10 правок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Джун делает ревью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ru" sz="2200"/>
              <a:t>Ищу следующую проблему</a:t>
            </a:r>
            <a:endParaRPr sz="22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Инструкция по работе с ошибкой funcGetArg</a:t>
            </a:r>
            <a:endParaRPr/>
          </a:p>
        </p:txBody>
      </p:sp>
      <p:sp>
        <p:nvSpPr>
          <p:cNvPr id="135" name="Google Shape;13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При переходе на PHP7, следует: </a:t>
            </a:r>
            <a:endParaRPr sz="17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- проверить, чтобы эти функции находились первой строкой в методе(функции) в которой они вызываются </a:t>
            </a:r>
            <a:endParaRPr sz="17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- проверить входящие параметры функции(метода), чтобы не изменялись перед вызовом func_get_arg() и func_get_args()</a:t>
            </a:r>
            <a:endParaRPr sz="17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700">
                <a:solidFill>
                  <a:srgbClr val="586E75"/>
                </a:solidFill>
                <a:highlight>
                  <a:srgbClr val="F4F4F4"/>
                </a:highlight>
                <a:latin typeface="Consolas"/>
                <a:ea typeface="Consolas"/>
                <a:cs typeface="Consolas"/>
                <a:sym typeface="Consolas"/>
              </a:rPr>
              <a:t>Ссылка на источник:  http://php.net/manual/en/migration70.incompatible.php</a:t>
            </a:r>
            <a:endParaRPr sz="1700">
              <a:solidFill>
                <a:srgbClr val="586E75"/>
              </a:solidFill>
              <a:highlight>
                <a:srgbClr val="F4F4F4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Плюсы </a:t>
            </a:r>
            <a:endParaRPr/>
          </a:p>
        </p:txBody>
      </p:sp>
      <p:sp>
        <p:nvSpPr>
          <p:cNvPr id="141" name="Google Shape;14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ru" sz="2600"/>
              <a:t>Низкая стоимость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ru" sz="2600"/>
              <a:t>Мы нашли толковых ребят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ru" sz="2600"/>
              <a:t>Прокачали нашего джуна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ru" sz="2600"/>
              <a:t>Стажеры получили опыт и/или трудоустройство</a:t>
            </a:r>
            <a:endParaRPr sz="2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Минусы</a:t>
            </a:r>
            <a:endParaRPr/>
          </a:p>
        </p:txBody>
      </p:sp>
      <p:pic>
        <p:nvPicPr>
          <p:cNvPr id="147" name="Google Shape;14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2663" y="1017725"/>
            <a:ext cx="3898676" cy="3898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этот способ мы</a:t>
            </a:r>
            <a:endParaRPr/>
          </a:p>
        </p:txBody>
      </p:sp>
      <p:sp>
        <p:nvSpPr>
          <p:cNvPr id="153" name="Google Shape;15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избавились от deprecated функций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перешли на php 7.4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избавлялись от sql инъекций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постоянно верстаем клиентам crm простые html шаблоны (в crm есть кастомизируемые клиентом печатные формы, которые верстают такие же студенты, но уже за деньги)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нашли не только программистов но и сотрудников в саппорт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Ссылки здесь</a:t>
            </a:r>
            <a:endParaRPr/>
          </a:p>
        </p:txBody>
      </p:sp>
      <p:pic>
        <p:nvPicPr>
          <p:cNvPr id="159" name="Google Shape;15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3250" y="1143000"/>
            <a:ext cx="2857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Обо мне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350" y="1152475"/>
            <a:ext cx="2861050" cy="381472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3826825" y="1017725"/>
            <a:ext cx="5456100" cy="19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CTO в Ветменеджер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Пишу на php с 2009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Ironman 70.3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Есть собачка и котик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Знаю как недорого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8869" l="14019" r="-3489" t="-14076"/>
          <a:stretch/>
        </p:blipFill>
        <p:spPr>
          <a:xfrm>
            <a:off x="3147875" y="1017725"/>
            <a:ext cx="2848245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Выводы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ru" sz="2800"/>
              <a:t>Переход необходим </a:t>
            </a:r>
            <a:r>
              <a:rPr lang="ru" sz="2800"/>
              <a:t>если нужны:</a:t>
            </a:r>
            <a:endParaRPr sz="2800"/>
          </a:p>
          <a:p>
            <a:pPr indent="-4064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</a:pPr>
            <a:r>
              <a:rPr lang="ru" sz="2800"/>
              <a:t>н</a:t>
            </a:r>
            <a:r>
              <a:rPr lang="ru" sz="2800"/>
              <a:t>овые сторонние библиотеки </a:t>
            </a:r>
            <a:endParaRPr sz="2800"/>
          </a:p>
          <a:p>
            <a:pPr indent="-4064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</a:pPr>
            <a:r>
              <a:rPr lang="ru" sz="2800"/>
              <a:t>производительность</a:t>
            </a:r>
            <a:endParaRPr sz="28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ru" sz="2800"/>
              <a:t>Используйте анализаторы кода</a:t>
            </a:r>
            <a:endParaRPr sz="28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ru" sz="2800"/>
              <a:t>Джунам нужен первый опыт, помогите им</a:t>
            </a:r>
            <a:endParaRPr sz="2800"/>
          </a:p>
          <a:p>
            <a:pPr indent="-4064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ru" sz="2800"/>
              <a:t>Джуны и стажеры помогают вам экономить</a:t>
            </a:r>
            <a:endParaRPr sz="2800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2800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96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 проекте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rgbClr val="222222"/>
                </a:solidFill>
              </a:rPr>
              <a:t>Ветменеджер - это CRM для ветеринарных клиник.</a:t>
            </a:r>
            <a:endParaRPr sz="19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rgbClr val="222222"/>
                </a:solidFill>
              </a:rPr>
              <a:t>Заказчик - владелец вет. клиники, решил переписать программу собственной разработки из Delphi для web в 2008г.</a:t>
            </a:r>
            <a:endParaRPr sz="19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900">
                <a:solidFill>
                  <a:srgbClr val="222222"/>
                </a:solidFill>
              </a:rPr>
              <a:t>В 2009г я попал на проект.</a:t>
            </a:r>
            <a:endParaRPr sz="1900">
              <a:solidFill>
                <a:srgbClr val="22222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История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LAMP сервер в клинике - </a:t>
            </a:r>
            <a:r>
              <a:rPr b="1" lang="ru"/>
              <a:t>2010 - 2012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Выделенные сервера </a:t>
            </a:r>
            <a:r>
              <a:rPr lang="ru"/>
              <a:t>- </a:t>
            </a:r>
            <a:r>
              <a:rPr b="1" lang="ru"/>
              <a:t>2012 - конец 2018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ru"/>
              <a:t>Поддержка 5.3 закончилась в 2014, в 2016 вышел php 7.0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Kubernetes - </a:t>
            </a:r>
            <a:r>
              <a:rPr b="1" lang="ru"/>
              <a:t>конец 2018 - сейчас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Можно ли жить с 5.3?</a:t>
            </a:r>
            <a:endParaRPr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Да, если: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Бюджет </a:t>
            </a:r>
            <a:r>
              <a:rPr lang="ru"/>
              <a:t>отсутствует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Вам не нужны сторонние библиотеки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Вам не нужна производительность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На 5.3 мы еще поддерживаем 1 сервис.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Иногда даже что-то там допиливаем.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мешало нам? </a:t>
            </a:r>
            <a:endParaRPr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ru" sz="2400"/>
              <a:t>Выросло время локального старта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ru" sz="2400"/>
              <a:t>Библиотеки перестали обновляться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ru" sz="2400"/>
              <a:t>Нельзя установить новую библиотеку</a:t>
            </a:r>
            <a:endParaRPr sz="2400"/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ru" sz="2400"/>
              <a:t>Тяжело искать новых сотрудников</a:t>
            </a:r>
            <a:endParaRPr sz="24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Масштаб трагедии</a:t>
            </a:r>
            <a:endParaRPr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На 2018 г.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строк php </a:t>
            </a:r>
            <a:r>
              <a:rPr b="1" lang="ru"/>
              <a:t>281к 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строк js </a:t>
            </a:r>
            <a:r>
              <a:rPr b="1" lang="ru"/>
              <a:t>41к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+ воркеры и наши утилиты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